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BE56D6-B8D1-4922-909F-88052D623E7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DE14FB-E560-45CD-859C-43627970C8F8}" type="datetimeFigureOut">
              <a:rPr lang="nl-NL" smtClean="0"/>
              <a:pPr/>
              <a:t>20-2-2015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Oefen toets</a:t>
            </a:r>
            <a:br>
              <a:rPr lang="nl-NL" dirty="0" smtClean="0"/>
            </a:br>
            <a:r>
              <a:rPr lang="nl-NL" dirty="0" smtClean="0"/>
              <a:t>Rassen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8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47864" y="2996952"/>
            <a:ext cx="4729336" cy="3403848"/>
          </a:xfrm>
        </p:spPr>
        <p:txBody>
          <a:bodyPr/>
          <a:lstStyle/>
          <a:p>
            <a:endParaRPr lang="nl-NL"/>
          </a:p>
        </p:txBody>
      </p:sp>
      <p:pic>
        <p:nvPicPr>
          <p:cNvPr id="9218" name="Picture 2" descr="http://3.bp.blogspot.com/-FJxyLFqENTI/T6pchhR9P4I/AAAAAAAAAhQ/rCv54ArdZEQ/s1600/Oosters_Korthaar_Fawn_Smo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924492" cy="32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otos.marktplaats.com/kopen/1/99/z.a940c52ac897433ed45498fdcab45c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3563888" y="3501008"/>
            <a:ext cx="4711798" cy="30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96336" y="5805264"/>
            <a:ext cx="480864" cy="59553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42" name="Picture 2" descr="http://www.bonfoto.nl/kattenfotografie/bengalen/mediafiles/bengalen_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070152" cy="33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onfoto.nl/kattenfotografie/bengalen/mediafiles/bengalen_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49" y="1412776"/>
            <a:ext cx="2690664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7984" y="3212976"/>
            <a:ext cx="3649216" cy="318782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266" name="Picture 2" descr="http://www.katgezocht.com/typo3temp/pics/8b95e34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238552" cy="29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-ZRtjoafZAnU/T-xbANfDyII/AAAAAAAABEU/r-Bldl1cqlk/s1600/Ragdoll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259255" cy="34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68344" y="3501008"/>
            <a:ext cx="408856" cy="289979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2290" name="Picture 2" descr="http://beheer.uwhondenkat.nl/pictures/news/2009042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23792" cy="26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1.bp.blogspot.com/__11HLRXaMRU/TVFRsvRHQQI/AAAAAAAAAPk/jn58VMky1wo/s1600/Chinchilla%2B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4439816" cy="29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7984" y="2924944"/>
            <a:ext cx="3649216" cy="34758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3314" name="Picture 2" descr="http://www.fanciers.com/cat-pix/maxx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2289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anx-cats.com/pictures-images-gallery/manx-cats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456384" cy="27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72" y="4293096"/>
            <a:ext cx="2857128" cy="2107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4338" name="Picture 2" descr="http://www.homeofcats.be/documents/80059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238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tv-cats-aghtamar.nl/tn_turkse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520280" cy="38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96136" y="4149080"/>
            <a:ext cx="2281064" cy="225172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5362" name="Picture 2" descr="http://www.roosveld.nl/attachments/Image/zijkant_verklei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58" y="908720"/>
            <a:ext cx="3666753" cy="24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nijehoeve.nl/pics/sue%2014-12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60164"/>
            <a:ext cx="2526407" cy="33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bonfoto.nl/kattenfotografie/britse_korthaar/mediafiles/britse_korthaar_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88618" cy="3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65104"/>
          </a:xfrm>
        </p:spPr>
        <p:txBody>
          <a:bodyPr>
            <a:normAutofit fontScale="85000" lnSpcReduction="20000"/>
          </a:bodyPr>
          <a:lstStyle/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94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88024" y="4581128"/>
            <a:ext cx="3289176" cy="1819672"/>
          </a:xfrm>
        </p:spPr>
        <p:txBody>
          <a:bodyPr/>
          <a:lstStyle/>
          <a:p>
            <a:pPr marL="114300" indent="0">
              <a:buNone/>
            </a:pPr>
            <a:endParaRPr lang="nl-NL" dirty="0"/>
          </a:p>
        </p:txBody>
      </p:sp>
      <p:pic>
        <p:nvPicPr>
          <p:cNvPr id="1026" name="Picture 2" descr="http://www.katgezocht.com/typo3temp/pics/96eecc35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6483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tsite.nl/dar-es-salaam/foto/1151255461FOTOO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60" y="26064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8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2120" y="4365104"/>
            <a:ext cx="2425080" cy="203569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 descr="http://upload.wikimedia.org/wikipedia/commons/thumb/d/d6/Syra.jpg/220px-Sy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548680"/>
            <a:ext cx="3037677" cy="21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uisdieren.nu/katten/Devon%20Rex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74658" cy="45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131840" y="1731715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Devon</a:t>
            </a:r>
            <a:r>
              <a:rPr lang="nl-NL" dirty="0" smtClean="0">
                <a:solidFill>
                  <a:srgbClr val="FF0000"/>
                </a:solidFill>
              </a:rPr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9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88024" y="4581128"/>
            <a:ext cx="3289176" cy="1819672"/>
          </a:xfrm>
        </p:spPr>
        <p:txBody>
          <a:bodyPr/>
          <a:lstStyle/>
          <a:p>
            <a:pPr marL="114300" indent="0">
              <a:buNone/>
            </a:pPr>
            <a:endParaRPr lang="nl-NL" dirty="0"/>
          </a:p>
        </p:txBody>
      </p:sp>
      <p:pic>
        <p:nvPicPr>
          <p:cNvPr id="1026" name="Picture 2" descr="http://www.katgezocht.com/typo3temp/pics/96eecc35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6483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tsite.nl/dar-es-salaam/foto/1151255461FOTOO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60" y="26064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pic>
        <p:nvPicPr>
          <p:cNvPr id="3074" name="Picture 2" descr="http://www.katgezocht.com/typo3temp/pics/a4ce3cbd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8627"/>
            <a:ext cx="4473899" cy="37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016" y="4509120"/>
            <a:ext cx="3361184" cy="18916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6" name="Picture 4" descr="http://www.bonfoto.nl/kattenfotografie/Turkse_angora/mediafiles/turkse_angora_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11" y="332657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68144" y="3717032"/>
            <a:ext cx="2209056" cy="268376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http://www.bonfoto.nl/kattenfotografie/noorse_boskat/mediafiles/noorse_boskat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9218"/>
            <a:ext cx="2824492" cy="42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ebklik.nl/user_files/2011_09/309016/IMG_5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30" y="2261382"/>
            <a:ext cx="2630131" cy="32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33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75856" y="2564904"/>
            <a:ext cx="4801344" cy="383589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 descr="http://www.bonfoto.nl/kattenfotografie/siamees/mediafiles/siamees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177966" cy="47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lesoverkatten.nl/img/files/Volwassen%20Siam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810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0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8184" y="3933056"/>
            <a:ext cx="1849016" cy="2467744"/>
          </a:xfrm>
        </p:spPr>
        <p:txBody>
          <a:bodyPr/>
          <a:lstStyle/>
          <a:p>
            <a:endParaRPr lang="nl-NL"/>
          </a:p>
        </p:txBody>
      </p:sp>
      <p:pic>
        <p:nvPicPr>
          <p:cNvPr id="6146" name="Picture 2" descr="http://www.bonfoto.nl/kattenfotografie/maine_coon/mediafiles/maine_coon_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44" y="1844824"/>
            <a:ext cx="3194720" cy="31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attery-sweetsurrender.nl/nl/afbeeldingen/castraten/spiceman/spice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74" y="764704"/>
            <a:ext cx="33337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Maine </a:t>
            </a:r>
            <a:r>
              <a:rPr lang="nl-NL" dirty="0" err="1" smtClean="0">
                <a:solidFill>
                  <a:srgbClr val="FF0000"/>
                </a:solidFill>
              </a:rPr>
              <a:t>Coon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5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1800" y="2708920"/>
            <a:ext cx="5305400" cy="36918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170" name="Picture 2" descr="http://www.katgezocht.com/typo3temp/pics/b26e6f99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9256"/>
            <a:ext cx="4202832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enjoblana.be/images/poezen/ca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211960" cy="30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4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76056" y="2996952"/>
            <a:ext cx="3001144" cy="340384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194" name="Picture 2" descr="http://upload.wikimedia.org/wikipedia/commons/f/f2/2_week-old_Female_Sphynx_(Suki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071519" cy="27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4.media.tumblr.com/tumblr_mbyj25EoKl1riihdno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93361"/>
            <a:ext cx="5231083" cy="3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>
                <a:solidFill>
                  <a:srgbClr val="FF0000"/>
                </a:solidFill>
              </a:rPr>
              <a:t>Sphynx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0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47864" y="2996952"/>
            <a:ext cx="4729336" cy="3403848"/>
          </a:xfrm>
        </p:spPr>
        <p:txBody>
          <a:bodyPr/>
          <a:lstStyle/>
          <a:p>
            <a:endParaRPr lang="nl-NL"/>
          </a:p>
        </p:txBody>
      </p:sp>
      <p:pic>
        <p:nvPicPr>
          <p:cNvPr id="9218" name="Picture 2" descr="http://3.bp.blogspot.com/-FJxyLFqENTI/T6pchhR9P4I/AAAAAAAAAhQ/rCv54ArdZEQ/s1600/Oosters_Korthaar_Fawn_Smo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41" y="548680"/>
            <a:ext cx="4924492" cy="32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otos.marktplaats.com/kopen/1/99/z.a940c52ac897433ed45498fdcab45c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3563888" y="3501008"/>
            <a:ext cx="4711798" cy="30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Oosterse </a:t>
            </a:r>
            <a:r>
              <a:rPr lang="nl-NL" dirty="0" err="1" smtClean="0">
                <a:solidFill>
                  <a:srgbClr val="FF0000"/>
                </a:solidFill>
              </a:rPr>
              <a:t>Korthaar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1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96336" y="5805264"/>
            <a:ext cx="480864" cy="59553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42" name="Picture 2" descr="http://www.bonfoto.nl/kattenfotografie/bengalen/mediafiles/bengalen_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7940"/>
            <a:ext cx="5070152" cy="33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onfoto.nl/kattenfotografie/bengalen/mediafiles/bengalen_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2690664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1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7984" y="3212976"/>
            <a:ext cx="3649216" cy="318782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266" name="Picture 2" descr="http://www.katgezocht.com/typo3temp/pics/8b95e34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986"/>
            <a:ext cx="3238552" cy="29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-ZRtjoafZAnU/T-xbANfDyII/AAAAAAAABEU/r-Bldl1cqlk/s1600/Ragdoll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42193"/>
            <a:ext cx="4259255" cy="34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>
                <a:solidFill>
                  <a:srgbClr val="FF0000"/>
                </a:solidFill>
              </a:rPr>
              <a:t>Ragdoll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50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68344" y="3501008"/>
            <a:ext cx="408856" cy="289979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2290" name="Picture 2" descr="http://beheer.uwhondenkat.nl/pictures/news/2009042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052736"/>
            <a:ext cx="4223792" cy="26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1.bp.blogspot.com/__11HLRXaMRU/TVFRsvRHQQI/AAAAAAAAAPk/jn58VMky1wo/s1600/Chinchilla%2B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4439816" cy="29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4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2120" y="4365104"/>
            <a:ext cx="2425080" cy="203569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 descr="http://upload.wikimedia.org/wikipedia/commons/thumb/d/d6/Syra.jpg/220px-Sy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44823"/>
            <a:ext cx="3037677" cy="21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uisdieren.nu/katten/Devon%20Rex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74658" cy="45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7984" y="2924944"/>
            <a:ext cx="3649216" cy="34758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3314" name="Picture 2" descr="http://www.fanciers.com/cat-pix/maxx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2289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anx-cats.com/pictures-images-gallery/manx-cats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0" y="2996952"/>
            <a:ext cx="3456384" cy="27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>
                <a:solidFill>
                  <a:srgbClr val="FF0000"/>
                </a:solidFill>
              </a:rPr>
              <a:t>Manx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72" y="4293096"/>
            <a:ext cx="2857128" cy="2107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4338" name="Picture 2" descr="http://www.homeofcats.be/documents/80059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238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tv-cats-aghtamar.nl/tn_turkse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2520280" cy="38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84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96136" y="4149080"/>
            <a:ext cx="2281064" cy="225172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5362" name="Picture 2" descr="http://www.roosveld.nl/attachments/Image/zijkant_verklei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1860"/>
            <a:ext cx="3666753" cy="24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nijehoeve.nl/pics/sue%2014-12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60164"/>
            <a:ext cx="2526407" cy="33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bonfoto.nl/kattenfotografie/britse_korthaar/mediafiles/britse_korthaar_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46390"/>
            <a:ext cx="3188618" cy="3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1600200"/>
            <a:ext cx="2602632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Ragdoll</a:t>
            </a:r>
            <a:endParaRPr lang="nl-NL" dirty="0" smtClean="0"/>
          </a:p>
          <a:p>
            <a:r>
              <a:rPr lang="nl-NL" dirty="0" smtClean="0"/>
              <a:t>Heilige Birmaan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Brits </a:t>
            </a:r>
            <a:r>
              <a:rPr lang="nl-NL" dirty="0" err="1" smtClean="0">
                <a:solidFill>
                  <a:srgbClr val="FF0000"/>
                </a:solidFill>
              </a:rPr>
              <a:t>Korthaar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/>
              <a:t>Sphynx</a:t>
            </a:r>
            <a:endParaRPr lang="nl-NL" dirty="0" smtClean="0"/>
          </a:p>
          <a:p>
            <a:r>
              <a:rPr lang="nl-NL" dirty="0" err="1" smtClean="0"/>
              <a:t>Manx</a:t>
            </a:r>
            <a:endParaRPr lang="nl-NL" dirty="0" smtClean="0"/>
          </a:p>
          <a:p>
            <a:r>
              <a:rPr lang="nl-NL" dirty="0" smtClean="0"/>
              <a:t>Siamees</a:t>
            </a:r>
          </a:p>
          <a:p>
            <a:r>
              <a:rPr lang="nl-NL" dirty="0" smtClean="0"/>
              <a:t>Pers</a:t>
            </a:r>
          </a:p>
          <a:p>
            <a:r>
              <a:rPr lang="nl-NL" dirty="0" smtClean="0"/>
              <a:t>Turkse Van</a:t>
            </a:r>
          </a:p>
          <a:p>
            <a:r>
              <a:rPr lang="nl-NL" dirty="0" smtClean="0"/>
              <a:t>Turkse Angora</a:t>
            </a:r>
          </a:p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 smtClean="0"/>
          </a:p>
          <a:p>
            <a:r>
              <a:rPr lang="nl-NL" dirty="0" smtClean="0"/>
              <a:t>Noorse Boskat</a:t>
            </a:r>
          </a:p>
          <a:p>
            <a:r>
              <a:rPr lang="nl-NL" dirty="0" err="1" smtClean="0"/>
              <a:t>Devon</a:t>
            </a:r>
            <a:r>
              <a:rPr lang="nl-NL" dirty="0" smtClean="0"/>
              <a:t> Rex</a:t>
            </a:r>
          </a:p>
          <a:p>
            <a:r>
              <a:rPr lang="nl-NL" dirty="0" smtClean="0"/>
              <a:t>Oosterse </a:t>
            </a:r>
            <a:r>
              <a:rPr lang="nl-NL" dirty="0" err="1" smtClean="0"/>
              <a:t>Korthaar</a:t>
            </a:r>
            <a:endParaRPr lang="nl-NL" dirty="0" smtClean="0"/>
          </a:p>
          <a:p>
            <a:r>
              <a:rPr lang="nl-NL" dirty="0" smtClean="0"/>
              <a:t>Blauwe Rus</a:t>
            </a:r>
          </a:p>
          <a:p>
            <a:r>
              <a:rPr lang="nl-NL" dirty="0" smtClean="0"/>
              <a:t>Bengaal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0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pic>
        <p:nvPicPr>
          <p:cNvPr id="3074" name="Picture 2" descr="http://www.katgezocht.com/typo3temp/pics/a4ce3cbd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132856"/>
            <a:ext cx="4473899" cy="37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016" y="4509120"/>
            <a:ext cx="3361184" cy="18916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6" name="Picture 4" descr="http://www.bonfoto.nl/kattenfotografie/Turkse_angora/mediafiles/turkse_angora_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228743" cy="42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68144" y="3717032"/>
            <a:ext cx="2209056" cy="268376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http://www.bonfoto.nl/kattenfotografie/noorse_boskat/mediafiles/noorse_boskat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18081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ebklik.nl/user_files/2011_09/309016/IMG_5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0234"/>
            <a:ext cx="30670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75856" y="2564904"/>
            <a:ext cx="4801344" cy="383589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 descr="http://www.bonfoto.nl/kattenfotografie/siamees/mediafiles/siamees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4" y="1628800"/>
            <a:ext cx="3177966" cy="47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lesoverkatten.nl/img/files/Volwassen%20Siam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810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8184" y="3933056"/>
            <a:ext cx="1849016" cy="2467744"/>
          </a:xfrm>
        </p:spPr>
        <p:txBody>
          <a:bodyPr/>
          <a:lstStyle/>
          <a:p>
            <a:endParaRPr lang="nl-NL"/>
          </a:p>
        </p:txBody>
      </p:sp>
      <p:pic>
        <p:nvPicPr>
          <p:cNvPr id="6146" name="Picture 2" descr="http://www.bonfoto.nl/kattenfotografie/maine_coon/mediafiles/maine_coon_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274840" cy="42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attery-sweetsurrender.nl/nl/afbeeldingen/castraten/spiceman/spice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74" y="764704"/>
            <a:ext cx="33337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1800" y="2708920"/>
            <a:ext cx="5305400" cy="36918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170" name="Picture 2" descr="http://www.katgezocht.com/typo3temp/pics/b26e6f99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02832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enjoblana.be/images/poezen/ca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211960" cy="30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76056" y="2996952"/>
            <a:ext cx="3001144" cy="340384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194" name="Picture 2" descr="http://upload.wikimedia.org/wikipedia/commons/f/f2/2_week-old_Female_Sphynx_(Suki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071519" cy="27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4.media.tumblr.com/tumblr_mbyj25EoKl1riihdno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6" y="2492896"/>
            <a:ext cx="5231083" cy="3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140</TotalTime>
  <Words>416</Words>
  <Application>Microsoft Office PowerPoint</Application>
  <PresentationFormat>Diavoorstelling (4:3)</PresentationFormat>
  <Paragraphs>271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Aangrenzend</vt:lpstr>
      <vt:lpstr>Oefen toets Rassen 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PowerPoint-presentatie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</vt:vector>
  </TitlesOfParts>
  <Company>ROC Landstede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</dc:title>
  <dc:creator>Mariska Roosink</dc:creator>
  <cp:lastModifiedBy>Mariska Roosink</cp:lastModifiedBy>
  <cp:revision>13</cp:revision>
  <dcterms:created xsi:type="dcterms:W3CDTF">2012-10-29T07:49:06Z</dcterms:created>
  <dcterms:modified xsi:type="dcterms:W3CDTF">2015-02-20T12:51:44Z</dcterms:modified>
</cp:coreProperties>
</file>